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00FF"/>
    <a:srgbClr val="00FF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54E04-D852-45E1-BCBF-2AC1A2DA32DF}" type="datetimeFigureOut">
              <a:rPr lang="en-US" smtClean="0"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AF2404-8CC2-42B1-8CF6-E6F17736E61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B3926-4E05-4EA2-8BD0-E8D25F5DDA82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B1743-4BAF-4422-B9A0-07E9987AD18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  <a:latin typeface="Goudy Stout" pitchFamily="18" charset="0"/>
              </a:rPr>
              <a:t>Dorothea Dix</a:t>
            </a:r>
            <a:endParaRPr lang="en-US" b="1" dirty="0">
              <a:solidFill>
                <a:srgbClr val="000000"/>
              </a:solidFill>
              <a:latin typeface="Goudy Stou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752600"/>
            <a:ext cx="6858000" cy="1371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000000"/>
                </a:solidFill>
                <a:latin typeface="Goudy Stout" pitchFamily="18" charset="0"/>
              </a:rPr>
              <a:t>Biography</a:t>
            </a:r>
            <a:endParaRPr lang="en-US" sz="4400" dirty="0">
              <a:solidFill>
                <a:srgbClr val="000000"/>
              </a:solidFill>
              <a:latin typeface="Goudy Stout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048000"/>
            <a:ext cx="2590800" cy="3261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Bent Arrow 4"/>
          <p:cNvSpPr/>
          <p:nvPr/>
        </p:nvSpPr>
        <p:spPr>
          <a:xfrm rot="12464651" flipH="1">
            <a:off x="701225" y="1699230"/>
            <a:ext cx="1249647" cy="2011736"/>
          </a:xfrm>
          <a:prstGeom prst="bentArrow">
            <a:avLst>
              <a:gd name="adj1" fmla="val 25000"/>
              <a:gd name="adj2" fmla="val 28924"/>
              <a:gd name="adj3" fmla="val 25000"/>
              <a:gd name="adj4" fmla="val 437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6" name="Bent Arrow 5"/>
          <p:cNvSpPr/>
          <p:nvPr/>
        </p:nvSpPr>
        <p:spPr>
          <a:xfrm rot="9053500">
            <a:off x="7348528" y="1685796"/>
            <a:ext cx="1187493" cy="2011736"/>
          </a:xfrm>
          <a:prstGeom prst="bentArrow">
            <a:avLst>
              <a:gd name="adj1" fmla="val 25000"/>
              <a:gd name="adj2" fmla="val 28924"/>
              <a:gd name="adj3" fmla="val 25000"/>
              <a:gd name="adj4" fmla="val 4375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752600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• </a:t>
            </a:r>
            <a:r>
              <a:rPr lang="en-US" sz="2000" dirty="0" smtClean="0">
                <a:latin typeface="Comic Sans MS" pitchFamily="66" charset="0"/>
              </a:rPr>
              <a:t>Dorothea Dix was born on April 4, 1802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29718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</a:t>
            </a:r>
            <a:r>
              <a:rPr lang="en-US" sz="2000" dirty="0" smtClean="0">
                <a:latin typeface="Comic Sans MS" pitchFamily="66" charset="0"/>
              </a:rPr>
              <a:t>Born in the town of Hampton in </a:t>
            </a:r>
            <a:r>
              <a:rPr lang="en-US" sz="2000" dirty="0" smtClean="0">
                <a:latin typeface="Comic Sans MS" pitchFamily="66" charset="0"/>
              </a:rPr>
              <a:t>Maine.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4400" y="3962400"/>
            <a:ext cx="3962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• </a:t>
            </a:r>
            <a:r>
              <a:rPr lang="en-US" sz="2000" dirty="0" smtClean="0">
                <a:latin typeface="Comic Sans MS" pitchFamily="66" charset="0"/>
              </a:rPr>
              <a:t>She was the first child of 3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4400" y="4648200"/>
            <a:ext cx="3962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• </a:t>
            </a:r>
            <a:r>
              <a:rPr lang="en-US" sz="2000" dirty="0" smtClean="0">
                <a:latin typeface="Comic Sans MS" pitchFamily="66" charset="0"/>
              </a:rPr>
              <a:t>Her family life can be described as abusive and nonexistent</a:t>
            </a:r>
            <a:endParaRPr lang="en-US" sz="2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14400" y="457200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rgbClr val="00FF00"/>
              </a:extrusionClr>
              <a:contourClr>
                <a:srgbClr val="00FFFF"/>
              </a:contourClr>
            </a:sp3d>
          </a:bodyPr>
          <a:lstStyle/>
          <a:p>
            <a:pPr algn="ctr"/>
            <a:r>
              <a:rPr lang="en-US" sz="4800" dirty="0" smtClean="0">
                <a:ln cmpd="dbl">
                  <a:solidFill>
                    <a:srgbClr val="00B0F0"/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50800" dist="50800" dir="5400000" algn="ctr" rotWithShape="0">
                    <a:srgbClr val="FF00FF"/>
                  </a:outerShdw>
                </a:effectLst>
                <a:latin typeface="Kristen ITC" pitchFamily="66" charset="0"/>
              </a:rPr>
              <a:t>Life Facts</a:t>
            </a:r>
            <a:endParaRPr lang="en-US" sz="4800" dirty="0">
              <a:ln cmpd="dbl">
                <a:solidFill>
                  <a:srgbClr val="00B0F0"/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50800" dist="50800" dir="5400000" algn="ctr" rotWithShape="0">
                  <a:srgbClr val="FF00FF"/>
                </a:outerShdw>
              </a:effectLst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905000"/>
            <a:ext cx="6172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• </a:t>
            </a:r>
            <a:r>
              <a:rPr lang="en-US" sz="2400" dirty="0" smtClean="0">
                <a:latin typeface="Comic Sans MS" pitchFamily="66" charset="0"/>
              </a:rPr>
              <a:t>Her mother was not in good mental health, and her father was an abusive </a:t>
            </a:r>
            <a:r>
              <a:rPr lang="en-US" sz="2400" dirty="0" smtClean="0">
                <a:latin typeface="Comic Sans MS" pitchFamily="66" charset="0"/>
              </a:rPr>
              <a:t>alcoholic.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7200" y="3505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• </a:t>
            </a:r>
            <a:r>
              <a:rPr lang="en-US" sz="2400" dirty="0" smtClean="0">
                <a:latin typeface="Comic Sans MS" pitchFamily="66" charset="0"/>
              </a:rPr>
              <a:t>When their family was in Worcester they had 2 more </a:t>
            </a:r>
            <a:r>
              <a:rPr lang="en-US" sz="2400" dirty="0" smtClean="0">
                <a:latin typeface="Comic Sans MS" pitchFamily="66" charset="0"/>
              </a:rPr>
              <a:t>children.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49530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/>
              <a:t>• </a:t>
            </a:r>
            <a:r>
              <a:rPr lang="en-US" sz="2400" dirty="0" smtClean="0">
                <a:latin typeface="Comic Sans MS" pitchFamily="66" charset="0"/>
              </a:rPr>
              <a:t>Dorothea </a:t>
            </a:r>
            <a:r>
              <a:rPr lang="en-US" sz="2400" dirty="0" smtClean="0">
                <a:latin typeface="Comic Sans MS" pitchFamily="66" charset="0"/>
              </a:rPr>
              <a:t>had to take care of her younger </a:t>
            </a:r>
            <a:r>
              <a:rPr lang="en-US" sz="2400" dirty="0" smtClean="0">
                <a:latin typeface="Comic Sans MS" pitchFamily="66" charset="0"/>
              </a:rPr>
              <a:t>siblings.</a:t>
            </a:r>
            <a:endParaRPr lang="en-US" sz="2400" dirty="0"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533400"/>
            <a:ext cx="54102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 contourW="12700">
              <a:extrusionClr>
                <a:srgbClr val="00FFFF"/>
              </a:extrusionClr>
              <a:contourClr>
                <a:srgbClr val="FFFF00"/>
              </a:contourClr>
            </a:sp3d>
          </a:bodyPr>
          <a:lstStyle/>
          <a:p>
            <a:pPr algn="ctr"/>
            <a:r>
              <a:rPr lang="en-US" sz="4400" dirty="0" smtClean="0">
                <a:ln w="22225">
                  <a:gradFill>
                    <a:gsLst>
                      <a:gs pos="0">
                        <a:schemeClr val="accent1">
                          <a:tint val="66000"/>
                          <a:satMod val="16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ln>
                <a:solidFill>
                  <a:srgbClr val="00FF00"/>
                </a:solidFill>
                <a:effectLst>
                  <a:outerShdw blurRad="50800" dist="50800" dir="5400000" algn="ctr" rotWithShape="0">
                    <a:srgbClr val="FF00FF"/>
                  </a:outerShdw>
                </a:effectLst>
              </a:rPr>
              <a:t>More Facts</a:t>
            </a:r>
            <a:endParaRPr lang="en-US" sz="4400" dirty="0">
              <a:ln w="22225"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olidFill>
                <a:srgbClr val="00FF00"/>
              </a:solidFill>
              <a:effectLst>
                <a:outerShdw blurRad="50800" dist="50800" dir="5400000" algn="ctr" rotWithShape="0">
                  <a:srgbClr val="FF00FF"/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71600" y="457200"/>
            <a:ext cx="693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FF"/>
                </a:solidFill>
                <a:latin typeface="Kristen ITC" pitchFamily="66" charset="0"/>
              </a:rPr>
              <a:t>Life in Dorothea’s household</a:t>
            </a:r>
            <a:endParaRPr lang="en-US" sz="3200" dirty="0">
              <a:solidFill>
                <a:srgbClr val="FF00FF"/>
              </a:solidFill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447800"/>
            <a:ext cx="739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FF"/>
                </a:solidFill>
                <a:latin typeface="Kristen ITC" pitchFamily="66" charset="0"/>
              </a:rPr>
              <a:t>• </a:t>
            </a:r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Dorothea’s household was “unstable.”</a:t>
            </a:r>
            <a:endParaRPr lang="en-US" sz="2000" dirty="0">
              <a:solidFill>
                <a:srgbClr val="FF00FF"/>
              </a:solidFill>
              <a:latin typeface="Kristen ITC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1000" y="3429000"/>
            <a:ext cx="510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• Fighting took place in her household a lot. 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4419600"/>
            <a:ext cx="518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• When the fighting got out of control, she would go to her grandmothers house. 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381000" y="22860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• </a:t>
            </a:r>
            <a:r>
              <a:rPr lang="en-US" sz="2000" dirty="0" smtClean="0">
                <a:solidFill>
                  <a:srgbClr val="FF00FF"/>
                </a:solidFill>
                <a:latin typeface="Kristen ITC" pitchFamily="66" charset="0"/>
              </a:rPr>
              <a:t> The members in her family didn’t get along well.</a:t>
            </a:r>
            <a:endParaRPr lang="en-US" sz="2000" dirty="0">
              <a:solidFill>
                <a:srgbClr val="FF00FF"/>
              </a:solidFill>
              <a:latin typeface="Kristen ITC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68</TotalTime>
  <Words>137</Words>
  <Application>Microsoft Office PowerPoint</Application>
  <PresentationFormat>On-screen Show (4:3)</PresentationFormat>
  <Paragraphs>16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Dorothea Dix</vt:lpstr>
      <vt:lpstr>Slide 2</vt:lpstr>
      <vt:lpstr>Slide 3</vt:lpstr>
      <vt:lpstr>Slide 4</vt:lpstr>
      <vt:lpstr>Slide 5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Dorothea Dix</dc:title>
  <dc:creator>your name</dc:creator>
  <cp:lastModifiedBy>your name</cp:lastModifiedBy>
  <cp:revision>8</cp:revision>
  <dcterms:created xsi:type="dcterms:W3CDTF">2012-04-10T14:27:47Z</dcterms:created>
  <dcterms:modified xsi:type="dcterms:W3CDTF">2012-04-16T15:07:41Z</dcterms:modified>
</cp:coreProperties>
</file>